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53C01-D5AE-4CED-BC6C-1C0D50044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AA7C31-D9F2-4DB1-897A-5356483A0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361D-8502-48CE-BBD3-C4D5DA26C624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AF50FB-7D84-4EC0-944A-7D5BA1D04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7B13C4-C6CA-4231-9351-9686A1223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F0E9E-D0DF-46DC-957A-69E45AD37A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648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65D21A-40AC-4A67-9B0F-2EDD7EAEC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8B3DFE-21B8-4FC7-A4FE-9F3611B37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94A09-8337-49A6-8813-134BCF1CE3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E361D-8502-48CE-BBD3-C4D5DA26C624}" type="datetimeFigureOut">
              <a:rPr lang="en-GB" smtClean="0"/>
              <a:t>05/07/2021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B7678-3F3A-4469-BB08-C6E0EF61FD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D09DE-7E7B-49DC-8657-4F588AD81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F0E9E-D0DF-46DC-957A-69E45AD37A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89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CD47624-8418-4914-960E-7F2CF6A90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0A3CD9-C5B1-44FE-BC60-B00B3BDD66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18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47C17E-33E2-4A7D-A7EB-50E788588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1A1EFF-6A44-4EBE-81C8-5C8A0E8127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41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D92166D-6F67-4B5E-B404-2E250F820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173C12-CC71-47BE-B3E5-585F597C7B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13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4C38372-EB57-4BC9-951C-2119E8C55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Useful information: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EC0B90-762B-496F-9BDC-BEC60DA6B8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42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8908FAC-3926-4F7F-A1C3-DB512A0E4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F67A19-AE55-4328-9E23-E810BC77F7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618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BC7C406-27C4-41A4-B237-471BF88A4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Working from Home</a:t>
            </a:r>
            <a:endParaRPr lang="en-US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743DA0-7845-4265-94AA-5F5B21365B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13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4002A09-7427-4E35-B5D1-A947B3A05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AA5021-E435-4B2F-B3D8-0D61FB1E2A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69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8FDFC9A-071F-4E43-A269-C2E5AB366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Start the day well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2C9D78-3B6C-4237-9D71-21A44CC62E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48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1B6F210-97AF-458A-B0DB-2A3EFE01B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>
              <a:solidFill>
                <a:schemeClr val="accent3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1DA668-5023-4B53-878A-02979FFC5C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72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6BD4C4C-8802-4BAF-9046-F158FA2D6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chemeClr val="bg1"/>
                </a:solidFill>
              </a:rPr>
              <a:t>Start the day well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272BFD-3F0B-4BE5-AD84-1F4E782940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9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6C09C03-B84B-47B2-A8C3-73E0ED0E2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30B8AD-F170-4584-9DC3-DCEAADE08E5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04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2619244-F311-4099-81D7-49F0EF3A9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5354A3-7940-48B4-B910-5CA75FF1D3B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12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63714F13D33D45BBA087960BE14748" ma:contentTypeVersion="13" ma:contentTypeDescription="Create a new document." ma:contentTypeScope="" ma:versionID="efe9d313f223874750440aa5c1b4f5e5">
  <xsd:schema xmlns:xsd="http://www.w3.org/2001/XMLSchema" xmlns:xs="http://www.w3.org/2001/XMLSchema" xmlns:p="http://schemas.microsoft.com/office/2006/metadata/properties" xmlns:ns2="3f5a9104-e35c-4d14-a46b-f349b720a273" xmlns:ns3="8935f776-70e4-41c0-a2af-8963b16e2499" targetNamespace="http://schemas.microsoft.com/office/2006/metadata/properties" ma:root="true" ma:fieldsID="6c55f597079579a40dd5fbcf3dd2c5ce" ns2:_="" ns3:_="">
    <xsd:import namespace="3f5a9104-e35c-4d14-a46b-f349b720a273"/>
    <xsd:import namespace="8935f776-70e4-41c0-a2af-8963b16e24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a9104-e35c-4d14-a46b-f349b720a2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35f776-70e4-41c0-a2af-8963b16e249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EA39FF7-8FB5-4655-B8A7-8A1333396D16}"/>
</file>

<file path=customXml/itemProps2.xml><?xml version="1.0" encoding="utf-8"?>
<ds:datastoreItem xmlns:ds="http://schemas.openxmlformats.org/officeDocument/2006/customXml" ds:itemID="{C178A115-E8EC-4152-A6F6-8A8B3FA3DBFF}"/>
</file>

<file path=customXml/itemProps3.xml><?xml version="1.0" encoding="utf-8"?>
<ds:datastoreItem xmlns:ds="http://schemas.openxmlformats.org/officeDocument/2006/customXml" ds:itemID="{3BFE419C-60B4-4224-BD57-51042A7368B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Widescreen</PresentationFormat>
  <Paragraphs>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Working from Home</vt:lpstr>
      <vt:lpstr>PowerPoint Presentation</vt:lpstr>
      <vt:lpstr>Start the day well</vt:lpstr>
      <vt:lpstr>PowerPoint Presentation</vt:lpstr>
      <vt:lpstr>Start the day well</vt:lpstr>
      <vt:lpstr>PowerPoint Presentation</vt:lpstr>
      <vt:lpstr>PowerPoint Presentation</vt:lpstr>
      <vt:lpstr>PowerPoint Presentation</vt:lpstr>
      <vt:lpstr>PowerPoint Presentation</vt:lpstr>
      <vt:lpstr>Useful information: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Marcia Blagg</dc:creator>
  <cp:lastModifiedBy>Marcia Blagg</cp:lastModifiedBy>
  <cp:revision>1</cp:revision>
  <dcterms:created xsi:type="dcterms:W3CDTF">2021-07-05T10:42:30Z</dcterms:created>
  <dcterms:modified xsi:type="dcterms:W3CDTF">2021-07-05T10:42:30Z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0x010100B663714F13D33D45BBA087960BE14748</vt:lpwstr>
  </property>
</Properties>
</file>